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6" r:id="rId30"/>
    <p:sldId id="287" r:id="rId31"/>
    <p:sldId id="295" r:id="rId32"/>
    <p:sldId id="290" r:id="rId33"/>
    <p:sldId id="325" r:id="rId34"/>
    <p:sldId id="328" r:id="rId35"/>
    <p:sldId id="291" r:id="rId36"/>
    <p:sldId id="298" r:id="rId37"/>
    <p:sldId id="292" r:id="rId38"/>
    <p:sldId id="320" r:id="rId39"/>
    <p:sldId id="299" r:id="rId40"/>
    <p:sldId id="308" r:id="rId41"/>
    <p:sldId id="301" r:id="rId42"/>
    <p:sldId id="311" r:id="rId43"/>
    <p:sldId id="300" r:id="rId44"/>
    <p:sldId id="309" r:id="rId45"/>
    <p:sldId id="313" r:id="rId46"/>
    <p:sldId id="302" r:id="rId47"/>
    <p:sldId id="326" r:id="rId48"/>
    <p:sldId id="327" r:id="rId49"/>
    <p:sldId id="315" r:id="rId50"/>
    <p:sldId id="316" r:id="rId51"/>
    <p:sldId id="321" r:id="rId52"/>
    <p:sldId id="322" r:id="rId53"/>
    <p:sldId id="312" r:id="rId54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HelveticaNeueLT Std" panose="020B0604020202090204" pitchFamily="34" charset="0"/>
      <p:italic r:id="rId61"/>
    </p:embeddedFont>
    <p:embeddedFont>
      <p:font typeface="HelveticaNeueLT Std Med Cn" panose="020B0606030502030204" pitchFamily="3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55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19"/>
            <a:ext cx="9144000" cy="19490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</a:t>
            </a:r>
            <a:r>
              <a:rPr lang="en-US" sz="2800" dirty="0" err="1">
                <a:latin typeface="HelveticaNeueLT Std" panose="020B0604020202020204" pitchFamily="34" charset="0"/>
              </a:rPr>
              <a:t>ibrahim</a:t>
            </a:r>
            <a:r>
              <a:rPr lang="en-US" sz="2800" dirty="0">
                <a:latin typeface="HelveticaNeueLT Std" panose="020B0604020202020204" pitchFamily="34" charset="0"/>
              </a:rPr>
              <a:t> Kalkan</a:t>
            </a:r>
          </a:p>
          <a:p>
            <a:endParaRPr lang="en-US" sz="2800" dirty="0">
              <a:latin typeface="HelveticaNeueLT Std" panose="020B0604020202020204" pitchFamily="34" charset="0"/>
            </a:endParaRPr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01333" y="3088938"/>
            <a:ext cx="240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347816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Unclear</a:t>
            </a:r>
            <a:r>
              <a:rPr lang="en-US" sz="2000" dirty="0">
                <a:latin typeface="HelveticaNeueLT Std" panose="020B0604020202020204" pitchFamily="34" charset="0"/>
              </a:rPr>
              <a:t>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</a:t>
            </a:r>
            <a:r>
              <a:rPr lang="en-US" sz="2000" b="1" dirty="0">
                <a:latin typeface="HelveticaNeueLT Std" panose="020B0604020202020204" pitchFamily="34" charset="0"/>
              </a:rPr>
              <a:t>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</a:t>
            </a:r>
            <a:r>
              <a:rPr lang="en-US" sz="2000" b="1" dirty="0">
                <a:latin typeface="HelveticaNeueLT Std" panose="020B0604020202020204" pitchFamily="34" charset="0"/>
              </a:rPr>
              <a:t>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</a:t>
            </a:r>
            <a:r>
              <a:rPr lang="en-US" sz="2000" b="1" dirty="0">
                <a:latin typeface="HelveticaNeueLT Std" panose="020B0604020202020204" pitchFamily="34" charset="0"/>
              </a:rPr>
              <a:t>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development</a:t>
            </a:r>
            <a:r>
              <a:rPr lang="en-US" sz="2000" dirty="0">
                <a:latin typeface="HelveticaNeueLT Std" panose="020B0604020202020204" pitchFamily="34" charset="0"/>
              </a:rPr>
              <a:t> (for small teams)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Faster</a:t>
            </a:r>
            <a:r>
              <a:rPr lang="en-US" sz="2000" dirty="0">
                <a:latin typeface="HelveticaNeueLT Std" panose="020B0604020202020204" pitchFamily="34" charset="0"/>
              </a:rPr>
              <a:t>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</a:t>
            </a:r>
            <a:r>
              <a:rPr lang="en-US" sz="2000" b="1" dirty="0">
                <a:latin typeface="HelveticaNeueLT Std" panose="020B0604020202020204" pitchFamily="34" charset="0"/>
              </a:rPr>
              <a:t>rules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7385</TotalTime>
  <Words>1814</Words>
  <Application>Microsoft Office PowerPoint</Application>
  <PresentationFormat>Widescreen</PresentationFormat>
  <Paragraphs>485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Courier New</vt:lpstr>
      <vt:lpstr>Calibri Light</vt:lpstr>
      <vt:lpstr>Arial</vt:lpstr>
      <vt:lpstr>HelveticaNeueLT Std</vt:lpstr>
      <vt:lpstr>Calibri</vt:lpstr>
      <vt:lpstr>HelveticaNeueLT Std Med Cn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Monolith First?</vt:lpstr>
      <vt:lpstr>Modular Development Best Practices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231</cp:revision>
  <dcterms:created xsi:type="dcterms:W3CDTF">2019-02-25T13:56:54Z</dcterms:created>
  <dcterms:modified xsi:type="dcterms:W3CDTF">2019-10-08T18:17:18Z</dcterms:modified>
</cp:coreProperties>
</file>